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575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145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717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23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01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44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348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767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373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6/4/2021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311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0787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A42914-6330-4561-8CDE-97CD4F5143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Casos  con características de feminicidio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8E25AA-E3AD-4A24-AF3B-F165671CB6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608" y="4152306"/>
            <a:ext cx="4517858" cy="1204698"/>
          </a:xfrm>
        </p:spPr>
        <p:txBody>
          <a:bodyPr>
            <a:normAutofit/>
          </a:bodyPr>
          <a:lstStyle/>
          <a:p>
            <a:r>
              <a:rPr lang="es-ES" dirty="0"/>
              <a:t>Jhoel alexander </a:t>
            </a:r>
            <a:r>
              <a:rPr lang="es-ES" dirty="0" err="1"/>
              <a:t>yana</a:t>
            </a:r>
            <a:r>
              <a:rPr lang="es-ES" dirty="0"/>
              <a:t> </a:t>
            </a:r>
            <a:r>
              <a:rPr lang="es-ES" dirty="0" err="1"/>
              <a:t>bolivar</a:t>
            </a:r>
            <a:endParaRPr lang="es-ES" dirty="0"/>
          </a:p>
          <a:p>
            <a:r>
              <a:rPr lang="es-ES" dirty="0"/>
              <a:t>André fabricio franco molina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E0CE365-FED0-48D9-8161-854175692D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598" t="23774" r="31086" b="65786"/>
          <a:stretch/>
        </p:blipFill>
        <p:spPr>
          <a:xfrm>
            <a:off x="5503654" y="4152306"/>
            <a:ext cx="5930536" cy="101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226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80E009-9520-416B-80C3-479DE819F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Concepto del problema</a:t>
            </a:r>
            <a:endParaRPr lang="es-PE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4E99E054-89D1-469E-9BAB-F6B911593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98705"/>
            <a:ext cx="9291215" cy="3450613"/>
          </a:xfrm>
        </p:spPr>
        <p:txBody>
          <a:bodyPr/>
          <a:lstStyle/>
          <a:p>
            <a:r>
              <a:rPr lang="es-ES" dirty="0"/>
              <a:t>El FEMINICIDIO es la muerte de las mujeres por su condición de tal, en contexto de violencia familiar, coacción, hostigamiento o acoso sexual; abuso de poder, confianza o de cualquier otra posición o relación que confiere autoridad a la persona agresora; y en cualquier forma de discriminación contra la mujer, independientemente de que exista o haya existido una relación conyugal o de convivencia con la persona agresora. 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864706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561506-7F42-4A66-918F-F3C97ED6F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problemática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B27790-90E3-45C3-9D86-FF7AB1292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233846"/>
            <a:ext cx="9291215" cy="1901927"/>
          </a:xfrm>
        </p:spPr>
        <p:txBody>
          <a:bodyPr/>
          <a:lstStyle/>
          <a:p>
            <a:r>
              <a:rPr lang="es-ES" dirty="0"/>
              <a:t>El Programa Nacional AURORA quiere saber los datos estadísticos sobre los feminicidios que ocurren y son atendidos en el Perú y pide a los alumnos de desarrollo de software del Inst. </a:t>
            </a:r>
            <a:r>
              <a:rPr lang="es-ES" dirty="0" err="1"/>
              <a:t>Certus</a:t>
            </a:r>
            <a:r>
              <a:rPr lang="es-ES" dirty="0"/>
              <a:t> que hagan una grafica que sea entendible y muy fácil de realizar </a:t>
            </a:r>
            <a:endParaRPr lang="es-PE" dirty="0"/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161824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6D0AD-E0BE-4B88-8E78-393AC82DA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Datos para la problemática</a:t>
            </a:r>
            <a:endParaRPr lang="es-PE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B61B408-8AC1-4DAF-BAE9-59BF77EFEB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264" t="35754" r="52567" b="35793"/>
          <a:stretch/>
        </p:blipFill>
        <p:spPr>
          <a:xfrm>
            <a:off x="419449" y="1853754"/>
            <a:ext cx="5058562" cy="3216590"/>
          </a:xfr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8658B43-6DC2-4291-B5EB-529C07CB23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5" t="62752" r="55069" b="14740"/>
          <a:stretch/>
        </p:blipFill>
        <p:spPr>
          <a:xfrm>
            <a:off x="5939406" y="1787657"/>
            <a:ext cx="5629030" cy="321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789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75751A-909E-42B2-A202-295F83E18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392" y="0"/>
            <a:ext cx="9291215" cy="1049235"/>
          </a:xfrm>
        </p:spPr>
        <p:txBody>
          <a:bodyPr/>
          <a:lstStyle/>
          <a:p>
            <a:r>
              <a:rPr lang="es-ES" dirty="0"/>
              <a:t>Grafico del primer caso</a:t>
            </a:r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EE3F1C1-BE15-45CE-A0E5-1910ECF3F7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10" t="32554" r="18134" b="12485"/>
          <a:stretch/>
        </p:blipFill>
        <p:spPr>
          <a:xfrm>
            <a:off x="611195" y="934429"/>
            <a:ext cx="5126058" cy="288226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7B67ECB5-D19B-41BD-80F4-F8743C12A3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943" t="35084" r="17606" b="9592"/>
          <a:stretch/>
        </p:blipFill>
        <p:spPr>
          <a:xfrm>
            <a:off x="6264604" y="934429"/>
            <a:ext cx="5252338" cy="2882266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A2D661C3-20DA-47E2-BDEE-B84C516242ED}"/>
              </a:ext>
            </a:extLst>
          </p:cNvPr>
          <p:cNvSpPr txBox="1"/>
          <p:nvPr/>
        </p:nvSpPr>
        <p:spPr>
          <a:xfrm>
            <a:off x="6264604" y="3951667"/>
            <a:ext cx="51260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Una vez declarada la variable aurora del archivo .</a:t>
            </a:r>
            <a:r>
              <a:rPr lang="es-ES" sz="1600" dirty="0" err="1"/>
              <a:t>csv</a:t>
            </a:r>
            <a:r>
              <a:rPr lang="es-ES" sz="1600" dirty="0"/>
              <a:t>, se usaran los datos de las columnas “mes” y año “2020”, como resultado observamos un grafico donde se evidencia que la mayor cantidad de casos reportados sobre feminicidios ocurrieron en los mes de enero y el mes con menor frecuencia fue en marzo.</a:t>
            </a:r>
            <a:endParaRPr lang="es-PE" sz="16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AD2D55C-3BF5-4429-81E7-EC5ED6C20BCD}"/>
              </a:ext>
            </a:extLst>
          </p:cNvPr>
          <p:cNvSpPr txBox="1"/>
          <p:nvPr/>
        </p:nvSpPr>
        <p:spPr>
          <a:xfrm>
            <a:off x="611195" y="3951667"/>
            <a:ext cx="51260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Una vez declarada la variable aurora del archivo .</a:t>
            </a:r>
            <a:r>
              <a:rPr lang="es-ES" sz="1600" dirty="0" err="1"/>
              <a:t>csv</a:t>
            </a:r>
            <a:r>
              <a:rPr lang="es-ES" sz="1600" dirty="0"/>
              <a:t>, se usaran los datos de las columnas “mes” y año “2019”, como resultado observamos un grafico donde se evidencia que la mayor cantidad de casos reportados sobre feminicidios ocurrieron en los meses de agosto y junio y el mes con menor frecuencia fue en marzo.</a:t>
            </a:r>
            <a:endParaRPr lang="es-PE" sz="1600" dirty="0"/>
          </a:p>
        </p:txBody>
      </p:sp>
    </p:spTree>
    <p:extLst>
      <p:ext uri="{BB962C8B-B14F-4D97-AF65-F5344CB8AC3E}">
        <p14:creationId xmlns:p14="http://schemas.microsoft.com/office/powerpoint/2010/main" val="3436695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E290FE-F51D-4437-8A2B-D9BAEF9A7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392" y="24954"/>
            <a:ext cx="9291215" cy="1049235"/>
          </a:xfrm>
        </p:spPr>
        <p:txBody>
          <a:bodyPr/>
          <a:lstStyle/>
          <a:p>
            <a:r>
              <a:rPr lang="es-ES" dirty="0"/>
              <a:t>Gráficos del segundo caso</a:t>
            </a:r>
            <a:endParaRPr lang="es-PE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A5D181D-D66B-46F3-87AE-244CE6DBB4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086" t="38713" r="20457" b="12244"/>
          <a:stretch/>
        </p:blipFill>
        <p:spPr>
          <a:xfrm>
            <a:off x="6391602" y="987256"/>
            <a:ext cx="4963995" cy="279374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04085A7-BCBC-49CF-B8F5-8265AD4A73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40" t="35447" r="20142" b="11400"/>
          <a:stretch/>
        </p:blipFill>
        <p:spPr>
          <a:xfrm>
            <a:off x="582155" y="987257"/>
            <a:ext cx="4896970" cy="279374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2F8256D1-FC3A-4EF1-BBE5-EA67A609F1E1}"/>
              </a:ext>
            </a:extLst>
          </p:cNvPr>
          <p:cNvSpPr txBox="1"/>
          <p:nvPr/>
        </p:nvSpPr>
        <p:spPr>
          <a:xfrm>
            <a:off x="582155" y="3964546"/>
            <a:ext cx="51260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Una vez declarada la variable “</a:t>
            </a:r>
            <a:r>
              <a:rPr lang="es-ES" sz="1600" dirty="0" err="1"/>
              <a:t>edadaños</a:t>
            </a:r>
            <a:r>
              <a:rPr lang="es-ES" sz="1600" dirty="0"/>
              <a:t>” del archivo “femaños.csv”, se usaran los datos de las columnas “edad” y “victimas”, como resultado observamos un grafico de barras donde se evidencia que la mayor cantidad de casos reportados sobre feminicidios según la edad esta en los grupos de 18 a 29  y 30 a 59 años.</a:t>
            </a:r>
            <a:endParaRPr lang="es-PE" sz="16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72764C7-FE19-4644-86F5-34599C7C602D}"/>
              </a:ext>
            </a:extLst>
          </p:cNvPr>
          <p:cNvSpPr txBox="1"/>
          <p:nvPr/>
        </p:nvSpPr>
        <p:spPr>
          <a:xfrm>
            <a:off x="6310570" y="3964546"/>
            <a:ext cx="512605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Una vez declarada la variable “</a:t>
            </a:r>
            <a:r>
              <a:rPr lang="es-ES" sz="1600" dirty="0" err="1"/>
              <a:t>edadaños</a:t>
            </a:r>
            <a:r>
              <a:rPr lang="es-ES" sz="1600" dirty="0"/>
              <a:t>” del archivo “femaños.csv”, se usaran los datos de las columnas “victimas” y se usaron como etiquetas los porcentajes, como resultado observamos un grafico de pie donde se evidencia que la mayor cantidad de casos reportados sobre feminicidios del grupo de 18 a 29 corresponde a un 43%, seguido por el grupo de 30 a 59 con un 40%.</a:t>
            </a:r>
            <a:endParaRPr lang="es-PE" sz="1600" dirty="0"/>
          </a:p>
        </p:txBody>
      </p:sp>
    </p:spTree>
    <p:extLst>
      <p:ext uri="{BB962C8B-B14F-4D97-AF65-F5344CB8AC3E}">
        <p14:creationId xmlns:p14="http://schemas.microsoft.com/office/powerpoint/2010/main" val="2620842680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ería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ería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í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129</TotalTime>
  <Words>409</Words>
  <Application>Microsoft Office PowerPoint</Application>
  <PresentationFormat>Panorámica</PresentationFormat>
  <Paragraphs>14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Rockwell</vt:lpstr>
      <vt:lpstr>Galería</vt:lpstr>
      <vt:lpstr>Casos  con características de feminicidio</vt:lpstr>
      <vt:lpstr>Concepto del problema</vt:lpstr>
      <vt:lpstr>problemática</vt:lpstr>
      <vt:lpstr>Datos para la problemática</vt:lpstr>
      <vt:lpstr>Grafico del primer caso</vt:lpstr>
      <vt:lpstr>Gráficos del segundo caso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Casos  con características de feminicidio</dc:title>
  <dc:creator>andre fabricio franco molina</dc:creator>
  <cp:lastModifiedBy>AlexanderZ Yana Bolívar</cp:lastModifiedBy>
  <cp:revision>8</cp:revision>
  <dcterms:created xsi:type="dcterms:W3CDTF">2021-06-05T01:45:48Z</dcterms:created>
  <dcterms:modified xsi:type="dcterms:W3CDTF">2021-06-05T04:07:40Z</dcterms:modified>
</cp:coreProperties>
</file>

<file path=docProps/thumbnail.jpeg>
</file>